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1" Type="http://schemas.openxmlformats.org/officeDocument/2006/relationships/viewProps" Target="viewProps.xml" /><Relationship Id="rId70" Type="http://schemas.openxmlformats.org/officeDocument/2006/relationships/presProps" Target="presProps.xml" /><Relationship Id="rId1" Type="http://schemas.openxmlformats.org/officeDocument/2006/relationships/slideMaster" Target="slideMasters/slideMaster1.xml" /><Relationship Id="rId73" Type="http://schemas.openxmlformats.org/officeDocument/2006/relationships/tableStyles" Target="tableStyles.xml" /><Relationship Id="rId7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a:p>
            <a:pPr lvl="0" indent="0" marL="0">
              <a:spcBef>
                <a:spcPts val="3000"/>
              </a:spcBef>
              <a:buNone/>
            </a:pPr>
            <a:r>
              <a:rPr b="1"/>
              <a:t>Evaluating DTGraph - SmartBenchmark</a:t>
            </a:r>
          </a:p>
          <a:p>
            <a:pPr lvl="0" indent="0" marL="0">
              <a:buNone/>
            </a:pPr>
            <a:r>
              <a:rPr b="1"/>
              <a:t>Small</a:t>
            </a:r>
          </a:p>
          <a:p>
            <a:pPr lvl="0"/>
            <a:r>
              <a:rPr/>
              <a:t>3197 verticles</a:t>
            </a:r>
          </a:p>
          <a:p>
            <a:pPr lvl="0"/>
            <a:r>
              <a:rPr/>
              <a:t>5467 edges</a:t>
            </a:r>
          </a:p>
          <a:p>
            <a:pPr lvl="0"/>
            <a:r>
              <a:rPr/>
              <a:t>8442 properties</a:t>
            </a:r>
          </a:p>
          <a:p>
            <a:pPr lvl="0"/>
            <a:r>
              <a:rPr/>
              <a:t>207 370 measurements (only observations, no semantic observation)</a:t>
            </a:r>
          </a:p>
          <a:p>
            <a:pPr lvl="0" indent="0" marL="0">
              <a:buNone/>
            </a:pPr>
            <a:r>
              <a:rPr/>
              <a:t>Total ingestion time: 10 326 ms Measurements ingestion time: 9861 ms AsterixDB Storage Size (primary index + spatial R-Tree index): ~ 130 MB</a:t>
            </a:r>
          </a:p>
          <a:p>
            <a:pPr lvl="0" indent="0" marL="0">
              <a:buNone/>
            </a:pPr>
            <a:r>
              <a:rPr b="1"/>
              <a:t>Large</a:t>
            </a:r>
          </a:p>
          <a:p>
            <a:pPr lvl="0"/>
            <a:r>
              <a:rPr/>
              <a:t>6237 verticles</a:t>
            </a:r>
          </a:p>
          <a:p>
            <a:pPr lvl="0"/>
            <a:r>
              <a:rPr/>
              <a:t>12 442 edges</a:t>
            </a:r>
          </a:p>
          <a:p>
            <a:pPr lvl="0"/>
            <a:r>
              <a:rPr/>
              <a:t>15 698 properties</a:t>
            </a:r>
          </a:p>
          <a:p>
            <a:pPr lvl="0"/>
            <a:r>
              <a:rPr/>
              <a:t>10 368 001 measurements (only observations, no semantic observation)</a:t>
            </a:r>
          </a:p>
          <a:p>
            <a:pPr lvl="0" indent="0" marL="0">
              <a:buNone/>
            </a:pPr>
            <a:r>
              <a:rPr/>
              <a:t>Total ingestion time: ~ 462 486 ms Measurements ingestion time: 461 886 ms AsterixDB Storage Size (primary index + spatial R-Tree index): ~ 2.8 GB</a:t>
            </a:r>
          </a:p>
          <a:p>
            <a:pPr lvl="0" indent="0" marL="0">
              <a:buNone/>
            </a:pPr>
            <a:r>
              <a:rPr b="1"/>
              <a:t>Big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2025-06-05T13:53:19Z</dcterms:created>
  <dcterms:modified xsi:type="dcterms:W3CDTF">2025-06-05T13:53:19Z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